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  <p:sldMasterId id="2147483688" r:id="rId2"/>
    <p:sldMasterId id="2147483690" r:id="rId3"/>
  </p:sldMasterIdLst>
  <p:sldIdLst>
    <p:sldId id="256" r:id="rId4"/>
    <p:sldId id="257" r:id="rId5"/>
    <p:sldId id="258" r:id="rId6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939"/>
    <p:restoredTop sz="94602"/>
  </p:normalViewPr>
  <p:slideViewPr>
    <p:cSldViewPr snapToGrid="0">
      <p:cViewPr>
        <p:scale>
          <a:sx n="150" d="100"/>
          <a:sy n="150" d="100"/>
        </p:scale>
        <p:origin x="-341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D5B20-5018-5279-ED69-9BFACDF1B0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4563" y="1749425"/>
            <a:ext cx="5670550" cy="3722688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001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7D0E31-F85D-62E0-A106-087FCF2E4F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4563" y="5614988"/>
            <a:ext cx="5670550" cy="25828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00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5E0E9-F1E9-4CB1-74B1-B46A2C4F3E6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19113" y="9909175"/>
            <a:ext cx="1701800" cy="569913"/>
          </a:xfrm>
          <a:prstGeom prst="rect">
            <a:avLst/>
          </a:prstGeom>
        </p:spPr>
        <p:txBody>
          <a:bodyPr/>
          <a:lstStyle/>
          <a:p>
            <a:fld id="{66FFA60D-CEC9-E44A-8460-E097E63F3E37}" type="datetimeFigureOut">
              <a:rPr lang="en-001" smtClean="0"/>
              <a:t>08/27/2026</a:t>
            </a:fld>
            <a:endParaRPr lang="en-00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9EB675-D122-FCC2-97CC-B62C6C7EF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03488" y="9909175"/>
            <a:ext cx="2552700" cy="569913"/>
          </a:xfrm>
          <a:prstGeom prst="rect">
            <a:avLst/>
          </a:prstGeom>
        </p:spPr>
        <p:txBody>
          <a:bodyPr/>
          <a:lstStyle/>
          <a:p>
            <a:endParaRPr lang="en-00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DE574B-37A2-C3CF-3308-1A46C9B2E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338763" y="9909175"/>
            <a:ext cx="1701800" cy="569913"/>
          </a:xfrm>
          <a:prstGeom prst="rect">
            <a:avLst/>
          </a:prstGeom>
        </p:spPr>
        <p:txBody>
          <a:bodyPr/>
          <a:lstStyle/>
          <a:p>
            <a:fld id="{79677876-F309-984C-A780-47DA1D509295}" type="slidenum">
              <a:rPr lang="en-001" smtClean="0"/>
              <a:t>‹#›</a:t>
            </a:fld>
            <a:endParaRPr lang="en-001"/>
          </a:p>
        </p:txBody>
      </p:sp>
    </p:spTree>
    <p:extLst>
      <p:ext uri="{BB962C8B-B14F-4D97-AF65-F5344CB8AC3E}">
        <p14:creationId xmlns:p14="http://schemas.microsoft.com/office/powerpoint/2010/main" val="1421123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D5B20-5018-5279-ED69-9BFACDF1B0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4563" y="1749425"/>
            <a:ext cx="5670550" cy="3722688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001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7D0E31-F85D-62E0-A106-087FCF2E4F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4563" y="5614988"/>
            <a:ext cx="5670550" cy="25828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00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5E0E9-F1E9-4CB1-74B1-B46A2C4F3E6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19113" y="9909175"/>
            <a:ext cx="1701800" cy="569913"/>
          </a:xfrm>
          <a:prstGeom prst="rect">
            <a:avLst/>
          </a:prstGeom>
        </p:spPr>
        <p:txBody>
          <a:bodyPr/>
          <a:lstStyle/>
          <a:p>
            <a:fld id="{66FFA60D-CEC9-E44A-8460-E097E63F3E37}" type="datetimeFigureOut">
              <a:rPr lang="en-001" smtClean="0"/>
              <a:t>08/27/2026</a:t>
            </a:fld>
            <a:endParaRPr lang="en-00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9EB675-D122-FCC2-97CC-B62C6C7EF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03488" y="9909175"/>
            <a:ext cx="2552700" cy="569913"/>
          </a:xfrm>
          <a:prstGeom prst="rect">
            <a:avLst/>
          </a:prstGeom>
        </p:spPr>
        <p:txBody>
          <a:bodyPr/>
          <a:lstStyle/>
          <a:p>
            <a:endParaRPr lang="en-00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DE574B-37A2-C3CF-3308-1A46C9B2E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338763" y="9909175"/>
            <a:ext cx="1701800" cy="569913"/>
          </a:xfrm>
          <a:prstGeom prst="rect">
            <a:avLst/>
          </a:prstGeom>
        </p:spPr>
        <p:txBody>
          <a:bodyPr/>
          <a:lstStyle/>
          <a:p>
            <a:fld id="{79677876-F309-984C-A780-47DA1D509295}" type="slidenum">
              <a:rPr lang="en-001" smtClean="0"/>
              <a:t>‹#›</a:t>
            </a:fld>
            <a:endParaRPr lang="en-001"/>
          </a:p>
        </p:txBody>
      </p:sp>
    </p:spTree>
    <p:extLst>
      <p:ext uri="{BB962C8B-B14F-4D97-AF65-F5344CB8AC3E}">
        <p14:creationId xmlns:p14="http://schemas.microsoft.com/office/powerpoint/2010/main" val="4274475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D5B20-5018-5279-ED69-9BFACDF1B0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4563" y="1749425"/>
            <a:ext cx="5670550" cy="3722688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001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7D0E31-F85D-62E0-A106-087FCF2E4F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4563" y="5614988"/>
            <a:ext cx="5670550" cy="25828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00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5E0E9-F1E9-4CB1-74B1-B46A2C4F3E6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19113" y="9909175"/>
            <a:ext cx="1701800" cy="569913"/>
          </a:xfrm>
          <a:prstGeom prst="rect">
            <a:avLst/>
          </a:prstGeom>
        </p:spPr>
        <p:txBody>
          <a:bodyPr/>
          <a:lstStyle/>
          <a:p>
            <a:fld id="{66FFA60D-CEC9-E44A-8460-E097E63F3E37}" type="datetimeFigureOut">
              <a:rPr lang="en-001" smtClean="0"/>
              <a:t>08/27/2026</a:t>
            </a:fld>
            <a:endParaRPr lang="en-00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9EB675-D122-FCC2-97CC-B62C6C7EF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03488" y="9909175"/>
            <a:ext cx="2552700" cy="569913"/>
          </a:xfrm>
          <a:prstGeom prst="rect">
            <a:avLst/>
          </a:prstGeom>
        </p:spPr>
        <p:txBody>
          <a:bodyPr/>
          <a:lstStyle/>
          <a:p>
            <a:endParaRPr lang="en-00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DE574B-37A2-C3CF-3308-1A46C9B2E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338763" y="9909175"/>
            <a:ext cx="1701800" cy="569913"/>
          </a:xfrm>
          <a:prstGeom prst="rect">
            <a:avLst/>
          </a:prstGeom>
        </p:spPr>
        <p:txBody>
          <a:bodyPr/>
          <a:lstStyle/>
          <a:p>
            <a:fld id="{79677876-F309-984C-A780-47DA1D509295}" type="slidenum">
              <a:rPr lang="en-001" smtClean="0"/>
              <a:t>‹#›</a:t>
            </a:fld>
            <a:endParaRPr lang="en-001"/>
          </a:p>
        </p:txBody>
      </p:sp>
    </p:spTree>
    <p:extLst>
      <p:ext uri="{BB962C8B-B14F-4D97-AF65-F5344CB8AC3E}">
        <p14:creationId xmlns:p14="http://schemas.microsoft.com/office/powerpoint/2010/main" val="3067280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D9F6AFD-9921-DCC3-06E8-EF08D1C075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4047"/>
            <a:ext cx="7559155" cy="10684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892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001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D9F6AFD-9921-DCC3-06E8-EF08D1C075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4047"/>
            <a:ext cx="7559155" cy="10684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306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001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D9F6AFD-9921-DCC3-06E8-EF08D1C075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4047"/>
            <a:ext cx="7559154" cy="1068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407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001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13" Type="http://schemas.openxmlformats.org/officeDocument/2006/relationships/image" Target="../media/image15.jpg"/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12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g"/><Relationship Id="rId11" Type="http://schemas.openxmlformats.org/officeDocument/2006/relationships/image" Target="../media/image13.jpg"/><Relationship Id="rId5" Type="http://schemas.openxmlformats.org/officeDocument/2006/relationships/image" Target="../media/image7.jpg"/><Relationship Id="rId10" Type="http://schemas.openxmlformats.org/officeDocument/2006/relationships/image" Target="../media/image12.jpg"/><Relationship Id="rId4" Type="http://schemas.openxmlformats.org/officeDocument/2006/relationships/image" Target="../media/image6.jpg"/><Relationship Id="rId9" Type="http://schemas.openxmlformats.org/officeDocument/2006/relationships/image" Target="../media/image11.jpg"/><Relationship Id="rId14" Type="http://schemas.openxmlformats.org/officeDocument/2006/relationships/image" Target="../media/image1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13" Type="http://schemas.openxmlformats.org/officeDocument/2006/relationships/image" Target="../media/image15.jpg"/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12" Type="http://schemas.openxmlformats.org/officeDocument/2006/relationships/image" Target="../media/image14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11" Type="http://schemas.openxmlformats.org/officeDocument/2006/relationships/image" Target="../media/image26.jpg"/><Relationship Id="rId5" Type="http://schemas.openxmlformats.org/officeDocument/2006/relationships/image" Target="../media/image20.jpg"/><Relationship Id="rId10" Type="http://schemas.openxmlformats.org/officeDocument/2006/relationships/image" Target="../media/image25.jpg"/><Relationship Id="rId4" Type="http://schemas.openxmlformats.org/officeDocument/2006/relationships/image" Target="../media/image19.jpg"/><Relationship Id="rId9" Type="http://schemas.openxmlformats.org/officeDocument/2006/relationships/image" Target="../media/image24.jpg"/><Relationship Id="rId14" Type="http://schemas.openxmlformats.org/officeDocument/2006/relationships/image" Target="../media/image16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13" Type="http://schemas.openxmlformats.org/officeDocument/2006/relationships/image" Target="../media/image15.jpg"/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12" Type="http://schemas.openxmlformats.org/officeDocument/2006/relationships/image" Target="../media/image14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jpg"/><Relationship Id="rId11" Type="http://schemas.openxmlformats.org/officeDocument/2006/relationships/image" Target="../media/image17.jpg"/><Relationship Id="rId5" Type="http://schemas.openxmlformats.org/officeDocument/2006/relationships/image" Target="../media/image29.jpg"/><Relationship Id="rId10" Type="http://schemas.openxmlformats.org/officeDocument/2006/relationships/image" Target="../media/image33.jpg"/><Relationship Id="rId4" Type="http://schemas.openxmlformats.org/officeDocument/2006/relationships/image" Target="../media/image28.jpg"/><Relationship Id="rId9" Type="http://schemas.openxmlformats.org/officeDocument/2006/relationships/image" Target="../media/image32.jpg"/><Relationship Id="rId1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EA1B7216-64EF-0EA9-4A47-83DD340099E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488738" y="2391749"/>
            <a:ext cx="61604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Insert dates here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BA70C49-5A27-DAA3-04C7-6BA8F2C206C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rcRect/>
          <a:stretch/>
        </p:blipFill>
        <p:spPr>
          <a:xfrm>
            <a:off x="2773227" y="8247885"/>
            <a:ext cx="1408844" cy="15497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AF8884-169E-40DB-9A9E-0D96AF1CDB0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rcRect/>
          <a:stretch/>
        </p:blipFill>
        <p:spPr>
          <a:xfrm>
            <a:off x="901514" y="8244822"/>
            <a:ext cx="1408843" cy="155585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97473BF-2C2B-A316-82C9-82500E6031A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rcRect/>
          <a:stretch/>
        </p:blipFill>
        <p:spPr>
          <a:xfrm>
            <a:off x="2773228" y="6551488"/>
            <a:ext cx="1408843" cy="155585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C4AD8FD-62C7-CB8C-9FD5-398D473A2C7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/>
          <a:srcRect/>
          <a:stretch/>
        </p:blipFill>
        <p:spPr>
          <a:xfrm>
            <a:off x="901514" y="6554550"/>
            <a:ext cx="1408844" cy="15497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229F2F5-8CAE-D02E-85EE-36E94203D61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/>
          <a:srcRect/>
          <a:stretch/>
        </p:blipFill>
        <p:spPr>
          <a:xfrm>
            <a:off x="2773227" y="4849029"/>
            <a:ext cx="1408843" cy="155585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67440D9-34CF-B5DD-0DA2-68FE2541646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7"/>
          <a:srcRect/>
          <a:stretch/>
        </p:blipFill>
        <p:spPr>
          <a:xfrm>
            <a:off x="901514" y="4849029"/>
            <a:ext cx="1408843" cy="155585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28C9504-C6B2-973A-EA69-19B0375037E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8"/>
          <a:srcRect/>
          <a:stretch/>
        </p:blipFill>
        <p:spPr>
          <a:xfrm>
            <a:off x="2773228" y="3149633"/>
            <a:ext cx="1408844" cy="154972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10E9D0A-25D0-56B8-C4A9-2A00945B568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9"/>
          <a:srcRect/>
          <a:stretch/>
        </p:blipFill>
        <p:spPr>
          <a:xfrm>
            <a:off x="901514" y="3149633"/>
            <a:ext cx="1408844" cy="15497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2C1E255-3DAC-EAA0-F9E9-C5F91F802C5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0"/>
          <a:srcRect/>
          <a:stretch/>
        </p:blipFill>
        <p:spPr>
          <a:xfrm>
            <a:off x="2773228" y="1483039"/>
            <a:ext cx="1408843" cy="155585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95774D-062B-B0DE-C822-0D13136B031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1"/>
          <a:srcRect/>
          <a:stretch/>
        </p:blipFill>
        <p:spPr>
          <a:xfrm>
            <a:off x="901514" y="1483039"/>
            <a:ext cx="1408843" cy="155585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D4F0E86-16F4-4544-602C-F468273F3F5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704974" y="256504"/>
            <a:ext cx="58547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South Wonston Primary </a:t>
            </a:r>
            <a:r>
              <a:rPr lang="en-001" sz="2200" dirty="0">
                <a:latin typeface="Arial" panose="020B0604020202020204" pitchFamily="34" charset="0"/>
                <a:cs typeface="Arial" panose="020B0604020202020204" pitchFamily="34" charset="0"/>
              </a:rPr>
              <a:t>- Week 1 Menu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E650149-FF3D-25AC-3E08-CD300679570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704974" y="701512"/>
            <a:ext cx="585469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001" sz="1100" dirty="0">
                <a:latin typeface="Arial" panose="020B0604020202020204" pitchFamily="34" charset="0"/>
                <a:cs typeface="Arial" panose="020B0604020202020204" pitchFamily="34" charset="0"/>
              </a:rPr>
              <a:t>Week commencing: </a:t>
            </a:r>
            <a:r>
              <a:rPr lang="en-US" sz="110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1100" baseline="30000">
                <a:latin typeface="Arial" panose="020B0604020202020204" pitchFamily="34" charset="0"/>
                <a:cs typeface="Arial" panose="020B0604020202020204" pitchFamily="34" charset="0"/>
              </a:rPr>
              <a:t>th </a:t>
            </a:r>
            <a:r>
              <a:rPr lang="en-US" sz="1100">
                <a:latin typeface="Arial" panose="020B0604020202020204" pitchFamily="34" charset="0"/>
                <a:cs typeface="Arial" panose="020B0604020202020204" pitchFamily="34" charset="0"/>
              </a:rPr>
              <a:t>September, 28</a:t>
            </a:r>
            <a:r>
              <a:rPr lang="en-US" sz="1100" baseline="3000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11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September, 19</a:t>
            </a:r>
            <a:r>
              <a:rPr lang="en-US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October</a:t>
            </a:r>
            <a:endParaRPr lang="en-001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F73FA8-B736-0C74-E060-8D46E21FABA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2"/>
          <a:srcRect/>
          <a:stretch/>
        </p:blipFill>
        <p:spPr>
          <a:xfrm>
            <a:off x="4644942" y="1491156"/>
            <a:ext cx="1010691" cy="15558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DA3502D-0712-3364-69FA-2A1A72537FB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3"/>
          <a:srcRect/>
          <a:stretch/>
        </p:blipFill>
        <p:spPr>
          <a:xfrm>
            <a:off x="4644942" y="3146571"/>
            <a:ext cx="1010691" cy="15558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D9C493-08CF-2603-E9E8-B46A4D43EAE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2"/>
          <a:srcRect/>
          <a:stretch/>
        </p:blipFill>
        <p:spPr>
          <a:xfrm>
            <a:off x="4644942" y="4849029"/>
            <a:ext cx="1010691" cy="155585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50AFEC0-8746-D0F9-F59C-C59FDCEBE36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4"/>
          <a:srcRect/>
          <a:stretch/>
        </p:blipFill>
        <p:spPr>
          <a:xfrm>
            <a:off x="4644942" y="6551488"/>
            <a:ext cx="1010691" cy="155585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52C0D96-5235-3F76-5A2E-C20A6A5DCAE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2"/>
          <a:srcRect/>
          <a:stretch/>
        </p:blipFill>
        <p:spPr>
          <a:xfrm>
            <a:off x="4644942" y="8244822"/>
            <a:ext cx="1010691" cy="1555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674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1B842D2-D434-29D9-186B-6FD40B58620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704974" y="256504"/>
            <a:ext cx="58547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South Wonston Primary </a:t>
            </a:r>
            <a:r>
              <a:rPr lang="en-001" sz="2200" dirty="0">
                <a:latin typeface="Arial" panose="020B0604020202020204" pitchFamily="34" charset="0"/>
                <a:cs typeface="Arial" panose="020B0604020202020204" pitchFamily="34" charset="0"/>
              </a:rPr>
              <a:t>- Week 2 Menu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EC60CE-A383-E7D3-928C-DB81C103531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704974" y="701512"/>
            <a:ext cx="585469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001" sz="1100" dirty="0">
                <a:latin typeface="Arial" panose="020B0604020202020204" pitchFamily="34" charset="0"/>
                <a:cs typeface="Arial" panose="020B0604020202020204" pitchFamily="34" charset="0"/>
              </a:rPr>
              <a:t>Week commencing: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September, 5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October, 26</a:t>
            </a:r>
            <a:r>
              <a:rPr lang="en-GB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October</a:t>
            </a:r>
            <a:endParaRPr lang="en-001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04BB39-02F6-8A64-228F-6A8A39F1D88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2"/>
          <a:srcRect/>
          <a:stretch/>
        </p:blipFill>
        <p:spPr>
          <a:xfrm>
            <a:off x="2773227" y="8244822"/>
            <a:ext cx="1408844" cy="155585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8AAAD09-E943-70D2-8237-80130B72F14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/>
          <a:srcRect/>
          <a:stretch/>
        </p:blipFill>
        <p:spPr>
          <a:xfrm>
            <a:off x="901514" y="8244822"/>
            <a:ext cx="1408843" cy="155585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C8064A0-0C94-4405-6C5D-E1D68D42CDEF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/>
          <a:srcRect/>
          <a:stretch/>
        </p:blipFill>
        <p:spPr>
          <a:xfrm>
            <a:off x="2773228" y="6554551"/>
            <a:ext cx="1408843" cy="15497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B6EBA86-97B9-D4E5-A919-C54C6FF8B2D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5"/>
          <a:srcRect/>
          <a:stretch/>
        </p:blipFill>
        <p:spPr>
          <a:xfrm>
            <a:off x="901514" y="6551488"/>
            <a:ext cx="1408843" cy="155585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08847E8-6DC6-DB72-13D9-21E4734E6E53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6"/>
          <a:srcRect/>
          <a:stretch/>
        </p:blipFill>
        <p:spPr>
          <a:xfrm>
            <a:off x="2773227" y="4849029"/>
            <a:ext cx="1408843" cy="15558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FB7ECAC-6A65-0DE9-0233-BF363966C38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7"/>
          <a:srcRect/>
          <a:stretch/>
        </p:blipFill>
        <p:spPr>
          <a:xfrm>
            <a:off x="901514" y="4852091"/>
            <a:ext cx="1408844" cy="154972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481A51C-2A0C-19C5-EFAB-118F01DA96F9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8"/>
          <a:srcRect/>
          <a:stretch/>
        </p:blipFill>
        <p:spPr>
          <a:xfrm>
            <a:off x="2773228" y="3149634"/>
            <a:ext cx="1408843" cy="154972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37F4397-C1ED-8D58-E30E-A148D17C84B5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9"/>
          <a:srcRect/>
          <a:stretch/>
        </p:blipFill>
        <p:spPr>
          <a:xfrm>
            <a:off x="901514" y="3149634"/>
            <a:ext cx="1408843" cy="154972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7D52562-1BAF-99D2-AE04-D992DC3CED9A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0"/>
          <a:srcRect/>
          <a:stretch/>
        </p:blipFill>
        <p:spPr>
          <a:xfrm>
            <a:off x="2773228" y="1486102"/>
            <a:ext cx="1408843" cy="154972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E573F8C-469C-0127-CE54-C16EC56CBBC9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1"/>
          <a:srcRect/>
          <a:stretch/>
        </p:blipFill>
        <p:spPr>
          <a:xfrm>
            <a:off x="901514" y="1486102"/>
            <a:ext cx="1408843" cy="154972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DF5C4BB-E0EE-52ED-7708-ECD459B39C1D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2"/>
          <a:srcRect/>
          <a:stretch/>
        </p:blipFill>
        <p:spPr>
          <a:xfrm>
            <a:off x="4644942" y="1491156"/>
            <a:ext cx="1010691" cy="155585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B0F8C0B-FC24-D388-228F-A00E7694C34B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3"/>
          <a:srcRect/>
          <a:stretch/>
        </p:blipFill>
        <p:spPr>
          <a:xfrm>
            <a:off x="4644942" y="3146571"/>
            <a:ext cx="1010691" cy="155585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FC5B26E-FC4B-4C87-729A-248C84354DDF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2"/>
          <a:srcRect/>
          <a:stretch/>
        </p:blipFill>
        <p:spPr>
          <a:xfrm>
            <a:off x="4644942" y="4849029"/>
            <a:ext cx="1010691" cy="155585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B180E44-B4FE-EF4F-C896-F1AF67812FA5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4"/>
          <a:srcRect/>
          <a:stretch/>
        </p:blipFill>
        <p:spPr>
          <a:xfrm>
            <a:off x="4644942" y="6551488"/>
            <a:ext cx="1010691" cy="155585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999FA4B-8016-6196-EBF5-9045E0F05DDF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2"/>
          <a:srcRect/>
          <a:stretch/>
        </p:blipFill>
        <p:spPr>
          <a:xfrm>
            <a:off x="4644942" y="8244822"/>
            <a:ext cx="1010691" cy="1555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002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129FDF9-F0FF-2F84-A6D6-FA083F63F39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704974" y="256504"/>
            <a:ext cx="58547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South Wonston Primary</a:t>
            </a:r>
            <a:r>
              <a:rPr lang="en-001" sz="2200" dirty="0">
                <a:latin typeface="Arial" panose="020B0604020202020204" pitchFamily="34" charset="0"/>
                <a:cs typeface="Arial" panose="020B0604020202020204" pitchFamily="34" charset="0"/>
              </a:rPr>
              <a:t> - Week 3 Menu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EE7FFD2-CF1F-8C02-83C0-430F0456D4A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704974" y="701512"/>
            <a:ext cx="585469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001" sz="1100" dirty="0">
                <a:latin typeface="Arial" panose="020B0604020202020204" pitchFamily="34" charset="0"/>
                <a:cs typeface="Arial" panose="020B0604020202020204" pitchFamily="34" charset="0"/>
              </a:rPr>
              <a:t>Week commencing: 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September, 21</a:t>
            </a:r>
            <a:r>
              <a:rPr lang="en-US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September, 12</a:t>
            </a:r>
            <a:r>
              <a:rPr lang="en-US" sz="11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October</a:t>
            </a:r>
            <a:endParaRPr lang="en-001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261525-2E85-DBDB-4646-FF7D49B3B11D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2"/>
          <a:srcRect/>
          <a:stretch/>
        </p:blipFill>
        <p:spPr>
          <a:xfrm>
            <a:off x="2773227" y="8247884"/>
            <a:ext cx="1408844" cy="15497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9EE4C86-3C3B-2D53-BFCF-F625D1E3FC1A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/>
          <a:srcRect/>
          <a:stretch/>
        </p:blipFill>
        <p:spPr>
          <a:xfrm>
            <a:off x="901514" y="8244822"/>
            <a:ext cx="1408844" cy="155585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7EBB349-E916-5F00-8901-7B3CF931EDCE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/>
          <a:srcRect/>
          <a:stretch/>
        </p:blipFill>
        <p:spPr>
          <a:xfrm>
            <a:off x="2773228" y="6551488"/>
            <a:ext cx="1408843" cy="15558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ACFC84A-77C3-DA13-45E6-CD2D691E165F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5"/>
          <a:srcRect/>
          <a:stretch/>
        </p:blipFill>
        <p:spPr>
          <a:xfrm>
            <a:off x="901514" y="6551488"/>
            <a:ext cx="1408843" cy="155585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153159-A0CA-50F9-5947-D20C71168CEF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6"/>
          <a:srcRect/>
          <a:stretch/>
        </p:blipFill>
        <p:spPr>
          <a:xfrm>
            <a:off x="2773227" y="4852092"/>
            <a:ext cx="1408843" cy="154972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A8613F-5A75-6B5D-0E47-8D3C449F8D45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7"/>
          <a:srcRect/>
          <a:stretch/>
        </p:blipFill>
        <p:spPr>
          <a:xfrm>
            <a:off x="901514" y="4849029"/>
            <a:ext cx="1408843" cy="155585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AA97C52-D10A-D623-55DB-28D85F8619B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8"/>
          <a:srcRect/>
          <a:stretch/>
        </p:blipFill>
        <p:spPr>
          <a:xfrm>
            <a:off x="2773228" y="3149634"/>
            <a:ext cx="1408843" cy="154972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925D495-0B4E-97F7-73DF-75FEC55F4713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9"/>
          <a:srcRect/>
          <a:stretch/>
        </p:blipFill>
        <p:spPr>
          <a:xfrm>
            <a:off x="901514" y="3149634"/>
            <a:ext cx="1408843" cy="154972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D3FA823-A770-3341-5FE9-2494BA61F34C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0"/>
          <a:srcRect/>
          <a:stretch/>
        </p:blipFill>
        <p:spPr>
          <a:xfrm>
            <a:off x="2774476" y="1486102"/>
            <a:ext cx="1406346" cy="154972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972056A-77FD-E454-1753-812A177C6C2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1"/>
          <a:srcRect/>
          <a:stretch/>
        </p:blipFill>
        <p:spPr>
          <a:xfrm>
            <a:off x="902762" y="1486102"/>
            <a:ext cx="1406346" cy="154972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CB88E96-AF5D-443D-62DF-6A3240E11C1E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2"/>
          <a:srcRect/>
          <a:stretch/>
        </p:blipFill>
        <p:spPr>
          <a:xfrm>
            <a:off x="4644942" y="1491156"/>
            <a:ext cx="1010691" cy="155585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2A7EBAF-FA6C-35B9-84F6-CEF4E8F564C5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3"/>
          <a:srcRect/>
          <a:stretch/>
        </p:blipFill>
        <p:spPr>
          <a:xfrm>
            <a:off x="4644942" y="3146571"/>
            <a:ext cx="1010691" cy="155585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90326FA-4E29-42D7-F5F2-6E75F4AC5B14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2"/>
          <a:srcRect/>
          <a:stretch/>
        </p:blipFill>
        <p:spPr>
          <a:xfrm>
            <a:off x="4644942" y="4849029"/>
            <a:ext cx="1010691" cy="155585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F97D823-B2DB-3E8A-CE72-E41987BD0CA8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4"/>
          <a:srcRect/>
          <a:stretch/>
        </p:blipFill>
        <p:spPr>
          <a:xfrm>
            <a:off x="4644942" y="6551488"/>
            <a:ext cx="1010691" cy="155585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828F00A-22D0-6017-D185-043B9250BD74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12"/>
          <a:srcRect/>
          <a:stretch/>
        </p:blipFill>
        <p:spPr>
          <a:xfrm>
            <a:off x="4644942" y="8244822"/>
            <a:ext cx="1010691" cy="1555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63322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57</Words>
  <Application>Microsoft Office PowerPoint</Application>
  <PresentationFormat>Custom</PresentationFormat>
  <Paragraphs>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Custom Design</vt:lpstr>
      <vt:lpstr>2_Custom Design</vt:lpstr>
      <vt:lpstr>3_Custom Design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Michelle Mills</dc:creator>
  <cp:lastModifiedBy>Tara Irving</cp:lastModifiedBy>
  <cp:revision>28</cp:revision>
  <dcterms:created xsi:type="dcterms:W3CDTF">2025-02-05T15:50:40Z</dcterms:created>
  <dcterms:modified xsi:type="dcterms:W3CDTF">2026-08-27T13:43:06Z</dcterms:modified>
</cp:coreProperties>
</file>